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914597-EAA6-42A1-B378-DD8DE296B79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C841AFE-3CF0-4F4A-99C6-6FC149C8D7A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AE94506-9AB0-4333-8D78-D393DAAE8F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IN" dirty="0"/>
              <a:t>22-11-2024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98A6B9-5FBC-4140-8D86-8A50ED9BD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BFDF873-3D8B-454A-8F1E-29363DDD4B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FB4C5F7-D852-28B5-7F46-DE56BCCE3C0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94" y="23813"/>
            <a:ext cx="1870299" cy="710153"/>
          </a:xfrm>
          <a:prstGeom prst="rect">
            <a:avLst/>
          </a:prstGeom>
        </p:spPr>
      </p:pic>
      <p:pic>
        <p:nvPicPr>
          <p:cNvPr id="12" name="Picture 11" descr="A logo for a medical research centre&#10;&#10;Description automatically generated">
            <a:extLst>
              <a:ext uri="{FF2B5EF4-FFF2-40B4-BE49-F238E27FC236}">
                <a16:creationId xmlns:a16="http://schemas.microsoft.com/office/drawing/2014/main" id="{26DF68D2-F4EA-55AC-56B7-85382D3A4A61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11" t="40808" r="25306" b="41010"/>
          <a:stretch/>
        </p:blipFill>
        <p:spPr>
          <a:xfrm>
            <a:off x="10215418" y="11171"/>
            <a:ext cx="1958588" cy="766727"/>
          </a:xfrm>
          <a:prstGeom prst="rect">
            <a:avLst/>
          </a:prstGeom>
        </p:spPr>
      </p:pic>
      <p:pic>
        <p:nvPicPr>
          <p:cNvPr id="11" name="Picture 10" descr="A circular diagram of different goals&#10;&#10;Description automatically generated">
            <a:extLst>
              <a:ext uri="{FF2B5EF4-FFF2-40B4-BE49-F238E27FC236}">
                <a16:creationId xmlns:a16="http://schemas.microsoft.com/office/drawing/2014/main" id="{A02FF458-04AF-BFEE-0C1B-802C7CEA74F9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6767" t="7036" r="5690" b="7115"/>
          <a:stretch/>
        </p:blipFill>
        <p:spPr>
          <a:xfrm>
            <a:off x="9370127" y="71842"/>
            <a:ext cx="698217" cy="684720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8868E068-E95F-F37A-F4DA-96783D7D49C3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581400" y="14183"/>
            <a:ext cx="2034309" cy="719784"/>
          </a:xfrm>
          <a:prstGeom prst="rect">
            <a:avLst/>
          </a:prstGeom>
        </p:spPr>
      </p:pic>
      <p:pic>
        <p:nvPicPr>
          <p:cNvPr id="1026" name="Picture 2">
            <a:extLst>
              <a:ext uri="{FF2B5EF4-FFF2-40B4-BE49-F238E27FC236}">
                <a16:creationId xmlns:a16="http://schemas.microsoft.com/office/drawing/2014/main" id="{A24F98F5-93A4-14B9-EFBC-43272811EDB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88293" y="59316"/>
            <a:ext cx="1693107" cy="7667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5CB4CA06-6813-8498-B937-B92B6C4CC54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35818" y="0"/>
            <a:ext cx="1715301" cy="7339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98A143DA-F8FA-A65B-7E4D-C85B6860B977}"/>
              </a:ext>
            </a:extLst>
          </p:cNvPr>
          <p:cNvPicPr>
            <a:picLocks noChangeAspect="1"/>
          </p:cNvPicPr>
          <p:nvPr userDrawn="1"/>
        </p:nvPicPr>
        <p:blipFill>
          <a:blip r:embed="rId8"/>
          <a:stretch>
            <a:fillRect/>
          </a:stretch>
        </p:blipFill>
        <p:spPr>
          <a:xfrm>
            <a:off x="5615709" y="30163"/>
            <a:ext cx="1958588" cy="7038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32173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19F83D-2A47-4954-97E9-ABE10263CE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8726FB2-7546-4B1E-8D7A-431125506C4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32133C9-812A-43B2-BBCD-DEB336B22C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C1ADD98-6384-4744-99B2-60CB2261459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048293-0B77-4C4E-A115-5D418FA7C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0171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EA3B47D-B15F-4C96-9416-8E194FCE11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8B4C0FD-843F-4115-A7F8-BE48E0A249A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EA2F08B-8E75-4872-A17A-CAC3F8A01A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D449C3-DEF0-4628-83CA-AC8DF97341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8757B6-3984-4271-A815-17FDD05D45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24585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848742-084E-4E33-8036-CC011DC645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C8E85E-F508-456A-A471-180EA203CF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826265E-F91F-4F58-8974-A9B4659073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4F103FF-2199-43D1-A7D8-F71D468C9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186DC2-F805-4150-9003-C73CBAD904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301636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DF3195-8737-4426-A691-08ED9495B7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182239-375C-4A8E-9D05-B6BE0CA90CD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AFD35F-2977-460A-BA2A-43358F88D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4B3D6F1-BD7A-4322-AB77-284B392EF50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EEB9CE-8E41-4C72-AF6C-F62B1E49D6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788005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B6BA099-8438-4039-92ED-1B65518322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CCD62-A7B5-4E78-BF8A-951F4888C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F97982A-53E4-44EB-B236-4BB1856242E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CF1A65-CFAE-4872-943E-0F834119AB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1DB1B37-AE59-4744-8614-A942373FC3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4FA86B-3E39-4D04-8B7E-BB1A632DD4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1705027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B327-C46E-4473-9F61-C30521E205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8EBAEA8-EA0D-4092-8520-D337DECC73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03B791E-A6CD-4E09-AB82-8BBFBBD79BC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C61CB61-0CD4-499E-9431-9F9AB75BC24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50A91C9-A6D1-4991-B758-01A04E89BA5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0AD1164-AE0A-4646-86BE-E8BB11345F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ACF9108-C83F-4987-B47D-267B39EA2E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2B7223-2637-40CC-8156-7E11420E44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9149453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829794-E28F-4F06-B96A-7ED9F0733D6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BFA8DD3-0DED-4B35-89EE-E999C916BE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447B106-BFF9-4A00-AACC-B2C769A368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138DA0B-2DC9-4B83-BE91-636858F85F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32065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4CC000-D8E4-4E64-ACBA-4D7F2F9BA9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3864DC3-588D-417A-B9A7-223648A11F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849A4B1-DFEA-4C9F-A8BC-895E120AB7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226824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A96432-A9BB-404E-BB22-7B153E1345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4D11DF-5F51-463D-8667-76822C674AD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ABA4DF8-1DB5-4768-8D4D-ED30BD2875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485DF50-9186-45D9-AE2A-06CFA35C1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8AC9FB-5BCD-4F55-A275-8BE8C8C03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000438-5D41-47D8-8C58-FB9CEA53B4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5816103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69C865-CE26-400D-830C-9F1E0DD71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CB7169C7-C1FB-47B5-A8D7-8043717375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EFAF506-BE64-45A1-9158-5732C5B1F5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D146BE-E305-4B48-883F-C8A47AE07D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A6593F-5F8A-477D-AE62-F2C2916938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0C81826-4068-4C26-B51B-23AB5DCC81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19664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F4CA391-A27F-46F4-8CEA-24F786C680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FB5AEE3-F0E6-4038-BF21-D5ADC3D1DA8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10D3E69-6C6E-42BE-980B-5EF6CB00E0D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69B79E6-1344-49A9-9963-72007B6E457D}" type="datetimeFigureOut">
              <a:rPr lang="en-IN" smtClean="0"/>
              <a:t>20-11-2024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9020B8-E1B8-40AD-812F-6DA8C4A306A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2D6FF1-7EB5-4AB4-ADDB-667CBB1C148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4AB7CC-E6A7-4D52-B51F-D7700B080BEA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035678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966" y="972763"/>
            <a:ext cx="12100034" cy="906708"/>
          </a:xfrm>
        </p:spPr>
        <p:txBody>
          <a:bodyPr>
            <a:noAutofit/>
          </a:bodyPr>
          <a:lstStyle/>
          <a:p>
            <a:br>
              <a:rPr lang="en-US" sz="2400" b="0" i="0" dirty="0">
                <a:solidFill>
                  <a:srgbClr val="FF0000"/>
                </a:solidFill>
                <a:effectLst/>
                <a:latin typeface="+mn-lt"/>
              </a:rPr>
            </a:br>
            <a:r>
              <a:rPr lang="en-US" sz="32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International Conference on Management Growth in Emerging Economies (ICMEE II-2024)</a:t>
            </a:r>
            <a:endParaRPr lang="en-IN" sz="3200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016377"/>
            <a:ext cx="9144000" cy="688752"/>
          </a:xfrm>
        </p:spPr>
        <p:txBody>
          <a:bodyPr>
            <a:noAutofit/>
          </a:bodyPr>
          <a:lstStyle/>
          <a:p>
            <a:r>
              <a:rPr lang="en-US" sz="2000" b="1" dirty="0">
                <a:latin typeface="Algerian" panose="04020705040A02060702" pitchFamily="82" charset="0"/>
                <a:cs typeface="Times New Roman" panose="02020603050405020304" pitchFamily="18" charset="0"/>
              </a:rPr>
              <a:t>Track </a:t>
            </a:r>
            <a:r>
              <a:rPr lang="en-US" sz="2000" b="1" dirty="0">
                <a:highlight>
                  <a:srgbClr val="FFFF00"/>
                </a:highlight>
                <a:latin typeface="Algerian" panose="04020705040A02060702" pitchFamily="82" charset="0"/>
                <a:cs typeface="Times New Roman" panose="02020603050405020304" pitchFamily="18" charset="0"/>
              </a:rPr>
              <a:t>Number</a:t>
            </a:r>
            <a:r>
              <a:rPr lang="en-US" sz="2000" b="1" dirty="0">
                <a:latin typeface="Algerian" panose="04020705040A02060702" pitchFamily="82" charset="0"/>
                <a:cs typeface="Times New Roman" panose="02020603050405020304" pitchFamily="18" charset="0"/>
              </a:rPr>
              <a:t>: </a:t>
            </a:r>
            <a:r>
              <a:rPr lang="en-US" sz="2000" b="1" i="0" dirty="0">
                <a:effectLst/>
                <a:highlight>
                  <a:srgbClr val="FFFF00"/>
                </a:highlight>
                <a:latin typeface="Algerian" panose="04020705040A02060702" pitchFamily="82" charset="0"/>
              </a:rPr>
              <a:t>Track Name</a:t>
            </a:r>
            <a:endParaRPr lang="en-US" sz="2000" b="1" dirty="0">
              <a:highlight>
                <a:srgbClr val="FFFF00"/>
              </a:highlight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22 November 2024</a:t>
            </a:r>
            <a:endParaRPr lang="en-IN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AA1E24AF-F787-41CF-8C82-76A6F471FAAA}"/>
              </a:ext>
            </a:extLst>
          </p:cNvPr>
          <p:cNvSpPr/>
          <p:nvPr/>
        </p:nvSpPr>
        <p:spPr>
          <a:xfrm>
            <a:off x="0" y="2985588"/>
            <a:ext cx="12192000" cy="1629103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US" sz="2000" dirty="0">
                <a:latin typeface="Bahnschrift" panose="020B0502040204020203" pitchFamily="34" charset="0"/>
              </a:rPr>
              <a:t>PRESENTATION TITLE</a:t>
            </a:r>
          </a:p>
          <a:p>
            <a:pPr algn="ctr"/>
            <a:endParaRPr lang="en-US" sz="2000" dirty="0">
              <a:latin typeface="Bahnschrift" panose="020B0502040204020203" pitchFamily="34" charset="0"/>
            </a:endParaRP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Author Names</a:t>
            </a: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Paper ID</a:t>
            </a:r>
          </a:p>
          <a:p>
            <a:pPr algn="ctr"/>
            <a:r>
              <a:rPr lang="en-US" sz="1600" dirty="0">
                <a:latin typeface="Bahnschrift" panose="020B0502040204020203" pitchFamily="34" charset="0"/>
              </a:rPr>
              <a:t>Affiliations</a:t>
            </a:r>
            <a:endParaRPr lang="en-IN" sz="1600" dirty="0">
              <a:latin typeface="Bahnschrift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9108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4619E7-6706-4BD5-BB82-955C4245E2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40873" y="6031275"/>
            <a:ext cx="8599053" cy="688752"/>
          </a:xfrm>
        </p:spPr>
        <p:txBody>
          <a:bodyPr>
            <a:normAutofit fontScale="90000"/>
          </a:bodyPr>
          <a:lstStyle/>
          <a:p>
            <a:r>
              <a:rPr lang="en-US" sz="1600" b="0" i="0" dirty="0">
                <a:solidFill>
                  <a:srgbClr val="FF00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The International Conference on Management Growth in Emerging Economies (ICMEE II-2024)</a:t>
            </a:r>
            <a:b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6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22 November 2024</a:t>
            </a:r>
            <a:endParaRPr lang="en-IN" sz="16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643" y="895150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Track </a:t>
            </a:r>
            <a:r>
              <a:rPr lang="en-US" sz="1600" b="1" dirty="0">
                <a:highlight>
                  <a:srgbClr val="FFFF00"/>
                </a:highlight>
                <a:latin typeface="Algerian" panose="04020705040A02060702" pitchFamily="82" charset="0"/>
                <a:cs typeface="Times New Roman" panose="02020603050405020304" pitchFamily="18" charset="0"/>
              </a:rPr>
              <a:t>Number</a:t>
            </a:r>
            <a:r>
              <a:rPr lang="en-US" sz="1600" b="1" dirty="0">
                <a:latin typeface="Algerian" panose="04020705040A02060702" pitchFamily="82" charset="0"/>
                <a:cs typeface="Times New Roman" panose="02020603050405020304" pitchFamily="18" charset="0"/>
              </a:rPr>
              <a:t>: </a:t>
            </a:r>
            <a:r>
              <a:rPr lang="en-US" sz="1600" b="1" i="0" dirty="0">
                <a:effectLst/>
                <a:highlight>
                  <a:srgbClr val="FFFF00"/>
                </a:highlight>
                <a:latin typeface="Algerian" panose="04020705040A02060702" pitchFamily="82" charset="0"/>
              </a:rPr>
              <a:t>Track Name</a:t>
            </a:r>
            <a:endParaRPr lang="en-US" sz="1600" b="1" dirty="0">
              <a:highlight>
                <a:srgbClr val="FFFF00"/>
              </a:highlight>
              <a:latin typeface="Algerian" panose="04020705040A02060702" pitchFamily="82" charset="0"/>
              <a:cs typeface="Times New Roman" panose="02020603050405020304" pitchFamily="18" charset="0"/>
            </a:endParaRPr>
          </a:p>
          <a:p>
            <a:endParaRPr lang="en-US" sz="1600" dirty="0">
              <a:solidFill>
                <a:schemeClr val="bg1"/>
              </a:solidFill>
              <a:latin typeface="Bahnschrift" panose="020B0502040204020203" pitchFamily="34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1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630936" y="1444752"/>
            <a:ext cx="7998057" cy="43295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latin typeface="Bahnschrift SemiBold" panose="020B0502040204020203" pitchFamily="34" charset="0"/>
              </a:rPr>
              <a:t>Structure of Presentation</a:t>
            </a:r>
          </a:p>
          <a:p>
            <a:endParaRPr lang="en-US" dirty="0">
              <a:latin typeface="Bahnschrift SemiBold" panose="020B0502040204020203" pitchFamily="34" charset="0"/>
            </a:endParaRP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Introduction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Literature Review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Research Methodology 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Data Analysis and Findings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Discussion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Implications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Limitations and Future Scope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dirty="0">
                <a:latin typeface="Bahnschrift SemiBold" panose="020B0502040204020203" pitchFamily="34" charset="0"/>
              </a:rPr>
              <a:t>References (APA Style)</a:t>
            </a:r>
          </a:p>
          <a:p>
            <a:pPr marL="342900" indent="-342900">
              <a:lnSpc>
                <a:spcPct val="150000"/>
              </a:lnSpc>
              <a:buAutoNum type="arabicPeriod"/>
            </a:pPr>
            <a:endParaRPr lang="en-IN" dirty="0">
              <a:latin typeface="Bahnschrift SemiBol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871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>
            <a:extLst>
              <a:ext uri="{FF2B5EF4-FFF2-40B4-BE49-F238E27FC236}">
                <a16:creationId xmlns:a16="http://schemas.microsoft.com/office/drawing/2014/main" id="{BB4644F0-E1D9-406D-BA99-60B029352F5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922643" y="801774"/>
            <a:ext cx="8494776" cy="377157"/>
          </a:xfrm>
          <a:solidFill>
            <a:srgbClr val="C00000"/>
          </a:solidFill>
        </p:spPr>
        <p:txBody>
          <a:bodyPr>
            <a:normAutofit/>
          </a:bodyPr>
          <a:lstStyle/>
          <a:p>
            <a:r>
              <a:rPr lang="en-US" sz="1600" b="1">
                <a:latin typeface="Algerian" panose="04020705040A02060702" pitchFamily="82" charset="0"/>
                <a:cs typeface="Times New Roman" panose="02020603050405020304" pitchFamily="18" charset="0"/>
              </a:rPr>
              <a:t>Track </a:t>
            </a:r>
            <a:r>
              <a:rPr lang="en-US" sz="1600" b="1">
                <a:highlight>
                  <a:srgbClr val="FFFF00"/>
                </a:highlight>
                <a:latin typeface="Algerian" panose="04020705040A02060702" pitchFamily="82" charset="0"/>
                <a:cs typeface="Times New Roman" panose="02020603050405020304" pitchFamily="18" charset="0"/>
              </a:rPr>
              <a:t>Number</a:t>
            </a:r>
            <a:r>
              <a:rPr lang="en-US" sz="1600" b="1">
                <a:latin typeface="Algerian" panose="04020705040A02060702" pitchFamily="82" charset="0"/>
                <a:cs typeface="Times New Roman" panose="02020603050405020304" pitchFamily="18" charset="0"/>
              </a:rPr>
              <a:t>: </a:t>
            </a:r>
            <a:r>
              <a:rPr lang="en-US" sz="1600" b="1" i="0">
                <a:effectLst/>
                <a:highlight>
                  <a:srgbClr val="FFFF00"/>
                </a:highlight>
                <a:latin typeface="Algerian" panose="04020705040A02060702" pitchFamily="82" charset="0"/>
              </a:rPr>
              <a:t>Track Name</a:t>
            </a:r>
            <a:endParaRPr lang="en-US" sz="1600" b="1" dirty="0">
              <a:latin typeface="Algerian" panose="04020705040A02060702" pitchFamily="82" charset="0"/>
              <a:cs typeface="Times New Roman" panose="02020603050405020304" pitchFamily="18" charset="0"/>
            </a:endParaRPr>
          </a:p>
        </p:txBody>
      </p: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69E4DDEB-1C3E-40F5-B45A-4987B6117608}"/>
              </a:ext>
            </a:extLst>
          </p:cNvPr>
          <p:cNvCxnSpPr/>
          <p:nvPr/>
        </p:nvCxnSpPr>
        <p:spPr>
          <a:xfrm>
            <a:off x="0" y="6031275"/>
            <a:ext cx="12192000" cy="24951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B98ADC0B-9A5A-43C2-B2CE-1A83ADE55EA1}"/>
              </a:ext>
            </a:extLst>
          </p:cNvPr>
          <p:cNvSpPr txBox="1"/>
          <p:nvPr/>
        </p:nvSpPr>
        <p:spPr>
          <a:xfrm>
            <a:off x="11080466" y="6268946"/>
            <a:ext cx="94593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>
                <a:latin typeface="Bahnschrift" panose="020B0502040204020203" pitchFamily="34" charset="0"/>
              </a:rPr>
              <a:t>2</a:t>
            </a:r>
            <a:endParaRPr lang="en-IN" sz="1400" dirty="0">
              <a:latin typeface="Bahnschrift" panose="020B0502040204020203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9BF444A-003A-3DBB-3A0C-63BA205248EB}"/>
              </a:ext>
            </a:extLst>
          </p:cNvPr>
          <p:cNvSpPr txBox="1"/>
          <p:nvPr/>
        </p:nvSpPr>
        <p:spPr>
          <a:xfrm>
            <a:off x="494053" y="1201163"/>
            <a:ext cx="7998057" cy="5712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ct val="150000"/>
              </a:lnSpc>
              <a:buAutoNum type="arabicPeriod"/>
            </a:pPr>
            <a:r>
              <a:rPr lang="en-US" sz="2400" dirty="0">
                <a:solidFill>
                  <a:srgbClr val="C00000"/>
                </a:solidFill>
                <a:latin typeface="Bahnschrift SemiBold" panose="020B0502040204020203" pitchFamily="34" charset="0"/>
              </a:rPr>
              <a:t>Introduction </a:t>
            </a:r>
            <a:endParaRPr lang="en-IN" sz="2400" dirty="0">
              <a:solidFill>
                <a:srgbClr val="C00000"/>
              </a:solidFill>
              <a:latin typeface="Bahnschrift SemiBold" panose="020B0502040204020203" pitchFamily="34" charset="0"/>
            </a:endParaRPr>
          </a:p>
        </p:txBody>
      </p:sp>
      <p:sp>
        <p:nvSpPr>
          <p:cNvPr id="5" name="Title 1">
            <a:extLst>
              <a:ext uri="{FF2B5EF4-FFF2-40B4-BE49-F238E27FC236}">
                <a16:creationId xmlns:a16="http://schemas.microsoft.com/office/drawing/2014/main" id="{2D19489D-496B-1494-7139-FEFC7F62ED9F}"/>
              </a:ext>
            </a:extLst>
          </p:cNvPr>
          <p:cNvSpPr txBox="1">
            <a:spLocks/>
          </p:cNvSpPr>
          <p:nvPr/>
        </p:nvSpPr>
        <p:spPr>
          <a:xfrm>
            <a:off x="1588655" y="6078458"/>
            <a:ext cx="8806871" cy="688752"/>
          </a:xfrm>
          <a:prstGeom prst="rect">
            <a:avLst/>
          </a:prstGeom>
        </p:spPr>
        <p:txBody>
          <a:bodyPr vert="horz" lIns="91440" tIns="45720" rIns="91440" bIns="45720" rtlCol="0" anchor="b">
            <a:normAutofit fontScale="975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The International Conference on Management Growth in Emerging Economies (ICMEE II-2024)</a:t>
            </a:r>
            <a:br>
              <a:rPr lang="en-US" sz="14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</a:br>
            <a:r>
              <a:rPr lang="en-US" sz="1400" dirty="0">
                <a:solidFill>
                  <a:srgbClr val="C00000"/>
                </a:solidFill>
                <a:latin typeface="Bahnschrift SemiBold Condensed" panose="020B0502040204020203" pitchFamily="34" charset="0"/>
              </a:rPr>
              <a:t>22 November 2024</a:t>
            </a:r>
            <a:endParaRPr lang="en-IN" sz="1400" dirty="0">
              <a:solidFill>
                <a:srgbClr val="C00000"/>
              </a:solidFill>
              <a:latin typeface="Bahnschrift SemiBold Condensed" panose="020B0502040204020203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644091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172</TotalTime>
  <Words>99</Words>
  <Application>Microsoft Office PowerPoint</Application>
  <PresentationFormat>Widescreen</PresentationFormat>
  <Paragraphs>25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12" baseType="lpstr">
      <vt:lpstr>Algerian</vt:lpstr>
      <vt:lpstr>Arial</vt:lpstr>
      <vt:lpstr>Bahnschrift</vt:lpstr>
      <vt:lpstr>Bahnschrift SemiBold</vt:lpstr>
      <vt:lpstr>Bahnschrift SemiBold Condensed</vt:lpstr>
      <vt:lpstr>Calibri</vt:lpstr>
      <vt:lpstr>Calibri Light</vt:lpstr>
      <vt:lpstr>Times New Roman</vt:lpstr>
      <vt:lpstr>Office Theme</vt:lpstr>
      <vt:lpstr> The International Conference on Management Growth in Emerging Economies (ICMEE II-2024)</vt:lpstr>
      <vt:lpstr>The International Conference on Management Growth in Emerging Economies (ICMEE II-2024) 22 November 2024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Chitkara University Doctoral Consortium-2021</dc:title>
  <dc:creator>bhandariharveen@gmail.com</dc:creator>
  <cp:lastModifiedBy>Arun Aggarwal</cp:lastModifiedBy>
  <cp:revision>9</cp:revision>
  <dcterms:created xsi:type="dcterms:W3CDTF">2021-11-03T05:06:24Z</dcterms:created>
  <dcterms:modified xsi:type="dcterms:W3CDTF">2024-11-20T06:49:57Z</dcterms:modified>
</cp:coreProperties>
</file>