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14597-EAA6-42A1-B378-DD8DE296B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41AFE-3CF0-4F4A-99C6-6FC149C8D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94506-9AB0-4333-8D78-D393DAAE8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8A6B9-5FBC-4140-8D86-8A50ED9BD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DF873-3D8B-454A-8F1E-29363DDD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B4C5F7-D852-28B5-7F46-DE56BCCE3C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" y="23813"/>
            <a:ext cx="1800000" cy="595098"/>
          </a:xfrm>
          <a:prstGeom prst="rect">
            <a:avLst/>
          </a:prstGeom>
        </p:spPr>
      </p:pic>
      <p:pic>
        <p:nvPicPr>
          <p:cNvPr id="12" name="Picture 11" descr="A logo for a medical research centre&#10;&#10;Description automatically generated">
            <a:extLst>
              <a:ext uri="{FF2B5EF4-FFF2-40B4-BE49-F238E27FC236}">
                <a16:creationId xmlns:a16="http://schemas.microsoft.com/office/drawing/2014/main" id="{26DF68D2-F4EA-55AC-56B7-85382D3A4A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1" t="40808" r="25306" b="41010"/>
          <a:stretch/>
        </p:blipFill>
        <p:spPr>
          <a:xfrm>
            <a:off x="10057604" y="11172"/>
            <a:ext cx="2116402" cy="594000"/>
          </a:xfrm>
          <a:prstGeom prst="rect">
            <a:avLst/>
          </a:prstGeom>
        </p:spPr>
      </p:pic>
      <p:pic>
        <p:nvPicPr>
          <p:cNvPr id="14" name="Picture 13" descr="A logo of a globe with yellow rings around it&#10;&#10;Description automatically generated">
            <a:extLst>
              <a:ext uri="{FF2B5EF4-FFF2-40B4-BE49-F238E27FC236}">
                <a16:creationId xmlns:a16="http://schemas.microsoft.com/office/drawing/2014/main" id="{2B367C3B-76A1-6810-43D4-8EA2BA344F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684" y="8007"/>
            <a:ext cx="705360" cy="610904"/>
          </a:xfrm>
          <a:prstGeom prst="rect">
            <a:avLst/>
          </a:prstGeom>
        </p:spPr>
      </p:pic>
      <p:pic>
        <p:nvPicPr>
          <p:cNvPr id="16" name="Picture 15" descr="A blue and green text on a black background&#10;&#10;Description automatically generated">
            <a:extLst>
              <a:ext uri="{FF2B5EF4-FFF2-40B4-BE49-F238E27FC236}">
                <a16:creationId xmlns:a16="http://schemas.microsoft.com/office/drawing/2014/main" id="{570748CA-9FF5-C9E0-58E1-285287D916C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403" y="23813"/>
            <a:ext cx="1766026" cy="467999"/>
          </a:xfrm>
          <a:prstGeom prst="rect">
            <a:avLst/>
          </a:prstGeom>
        </p:spPr>
      </p:pic>
      <p:pic>
        <p:nvPicPr>
          <p:cNvPr id="18" name="Picture 17" descr="A blue and white logo&#10;&#10;Description automatically generated">
            <a:extLst>
              <a:ext uri="{FF2B5EF4-FFF2-40B4-BE49-F238E27FC236}">
                <a16:creationId xmlns:a16="http://schemas.microsoft.com/office/drawing/2014/main" id="{FC2436B0-32DF-15C3-58DA-D27045F7F44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5553" y="32980"/>
            <a:ext cx="991061" cy="468000"/>
          </a:xfrm>
          <a:prstGeom prst="rect">
            <a:avLst/>
          </a:prstGeom>
        </p:spPr>
      </p:pic>
      <p:pic>
        <p:nvPicPr>
          <p:cNvPr id="9" name="Picture 8" descr="A logo with a flower and a globe&#10;&#10;Description automatically generated">
            <a:extLst>
              <a:ext uri="{FF2B5EF4-FFF2-40B4-BE49-F238E27FC236}">
                <a16:creationId xmlns:a16="http://schemas.microsoft.com/office/drawing/2014/main" id="{8FFFAB35-5365-EEE0-AE59-A4DC1964825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140" y="16584"/>
            <a:ext cx="1012185" cy="556504"/>
          </a:xfrm>
          <a:prstGeom prst="rect">
            <a:avLst/>
          </a:prstGeom>
        </p:spPr>
      </p:pic>
      <p:pic>
        <p:nvPicPr>
          <p:cNvPr id="11" name="Picture 10" descr="A circular diagram of different goals&#10;&#10;Description automatically generated">
            <a:extLst>
              <a:ext uri="{FF2B5EF4-FFF2-40B4-BE49-F238E27FC236}">
                <a16:creationId xmlns:a16="http://schemas.microsoft.com/office/drawing/2014/main" id="{A02FF458-04AF-BFEE-0C1B-802C7CEA74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7" t="7036" r="5690" b="7115"/>
          <a:stretch/>
        </p:blipFill>
        <p:spPr>
          <a:xfrm>
            <a:off x="7273473" y="8007"/>
            <a:ext cx="698217" cy="68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21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9F83D-2A47-4954-97E9-ABE10263C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26FB2-7546-4B1E-8D7A-431125506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133C9-812A-43B2-BBCD-DEB336B2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ADD98-6384-4744-99B2-60CB22614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48293-0B77-4C4E-A115-5D418FA7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017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3B47D-B15F-4C96-9416-8E194FCE1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4C0FD-843F-4115-A7F8-BE48E0A24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2F08B-8E75-4872-A17A-CAC3F8A01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449C3-DEF0-4628-83CA-AC8DF9734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757B6-3984-4271-A815-17FDD05D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45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48742-084E-4E33-8036-CC011DC64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8E85E-F508-456A-A471-180EA203C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6265E-F91F-4F58-8974-A9B465907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03FF-2199-43D1-A7D8-F71D468C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86DC2-F805-4150-9003-C73CBAD9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016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3195-8737-4426-A691-08ED9495B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82239-375C-4A8E-9D05-B6BE0CA90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FD35F-2977-460A-BA2A-43358F88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3D6F1-BD7A-4322-AB77-284B392E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EB9CE-8E41-4C72-AF6C-F62B1E49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880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BA099-8438-4039-92ED-1B6551832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CCD62-A7B5-4E78-BF8A-951F4888C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7982A-53E4-44EB-B236-4BB185624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F1A65-CFAE-4872-943E-0F834119A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B1B37-AE59-4744-8614-A942373F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FA86B-3E39-4D04-8B7E-BB1A632D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050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B327-C46E-4473-9F61-C30521E20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BAEA8-EA0D-4092-8520-D337DECC7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B791E-A6CD-4E09-AB82-8BBFBBD79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61CB61-0CD4-499E-9431-9F9AB75BC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A91C9-A6D1-4991-B758-01A04E89BA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D1164-AE0A-4646-86BE-E8BB11345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CF9108-C83F-4987-B47D-267B39EA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2B7223-2637-40CC-8156-7E11420E4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494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29794-E28F-4F06-B96A-7ED9F0733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FA8DD3-0DED-4B35-89EE-E999C916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47B106-BFF9-4A00-AACC-B2C769A36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38DA0B-2DC9-4B83-BE91-636858F8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06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4CC000-D8E4-4E64-ACBA-4D7F2F9BA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864DC3-588D-417A-B9A7-223648A1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9A4B1-DFEA-4C9F-A8BC-895E120A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268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96432-A9BB-404E-BB22-7B153E13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D11DF-5F51-463D-8667-76822C674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A4DF8-1DB5-4768-8D4D-ED30BD287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5DF50-9186-45D9-AE2A-06CFA35C1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8AC9FB-5BCD-4F55-A275-8BE8C8C0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00438-5D41-47D8-8C58-FB9CEA53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161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9C865-CE26-400D-830C-9F1E0DD7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7169C7-C1FB-47B5-A8D7-804371737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AF506-BE64-45A1-9158-5732C5B1F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146BE-E305-4B48-883F-C8A47AE0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6593F-5F8A-477D-AE62-F2C29169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81826-4068-4C26-B51B-23AB5DCC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6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CA391-A27F-46F4-8CEA-24F786C6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5AEE3-F0E6-4038-BF21-D5ADC3D1D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D3E69-6C6E-42BE-980B-5EF6CB00E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B79E6-1344-49A9-9963-72007B6E457D}" type="datetimeFigureOut">
              <a:rPr lang="en-IN" smtClean="0"/>
              <a:t>31-10-2023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020B8-E1B8-40AD-812F-6DA8C4A30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D6FF1-7EB5-4AB4-ADDB-667CBB1C1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5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19E7-6706-4BD5-BB82-955C4245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37366"/>
            <a:ext cx="12100034" cy="68875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Chitkara University Doctoral Consortium-2023</a:t>
            </a:r>
            <a:endParaRPr lang="en-IN" sz="36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54558"/>
            <a:ext cx="9144000" cy="688752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 2: </a:t>
            </a: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Management, Commerce and Economics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3-4 November 2023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1E24AF-F787-41CF-8C82-76A6F471FAAA}"/>
              </a:ext>
            </a:extLst>
          </p:cNvPr>
          <p:cNvSpPr/>
          <p:nvPr/>
        </p:nvSpPr>
        <p:spPr>
          <a:xfrm>
            <a:off x="0" y="2444899"/>
            <a:ext cx="12192000" cy="162910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Bahnschrift" panose="020B0502040204020203" pitchFamily="34" charset="0"/>
              </a:rPr>
              <a:t>PRESENTATION TITLE</a:t>
            </a:r>
          </a:p>
          <a:p>
            <a:pPr algn="ctr"/>
            <a:endParaRPr lang="en-US" sz="2000" dirty="0">
              <a:latin typeface="Bahnschrift" panose="020B0502040204020203" pitchFamily="34" charset="0"/>
            </a:endParaRPr>
          </a:p>
          <a:p>
            <a:pPr algn="ctr"/>
            <a:r>
              <a:rPr lang="en-US" sz="1600" dirty="0">
                <a:latin typeface="Bahnschrift" panose="020B0502040204020203" pitchFamily="34" charset="0"/>
              </a:rPr>
              <a:t>Author Names</a:t>
            </a:r>
          </a:p>
          <a:p>
            <a:pPr algn="ctr"/>
            <a:r>
              <a:rPr lang="en-US" sz="1600" dirty="0">
                <a:latin typeface="Bahnschrift" panose="020B0502040204020203" pitchFamily="34" charset="0"/>
              </a:rPr>
              <a:t>Paper ID</a:t>
            </a:r>
          </a:p>
          <a:p>
            <a:pPr algn="ctr"/>
            <a:r>
              <a:rPr lang="en-US" sz="1600" dirty="0">
                <a:latin typeface="Bahnschrift" panose="020B0502040204020203" pitchFamily="34" charset="0"/>
              </a:rPr>
              <a:t>Affiliations</a:t>
            </a:r>
            <a:endParaRPr lang="en-IN" sz="16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19E7-6706-4BD5-BB82-955C4245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1070" y="6031275"/>
            <a:ext cx="4917923" cy="688752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Chitkara University Doctoral Consortium-2023</a:t>
            </a:r>
            <a:b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</a:br>
            <a: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3-4 November 2023</a:t>
            </a:r>
            <a:endParaRPr lang="en-IN" sz="16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2643" y="712173"/>
            <a:ext cx="8494776" cy="377157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 2: </a:t>
            </a:r>
            <a:r>
              <a:rPr lang="en-IN" sz="1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Management, Commerce and Economics</a:t>
            </a:r>
            <a:endParaRPr lang="en-US" sz="1600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9E4DDEB-1C3E-40F5-B45A-4987B6117608}"/>
              </a:ext>
            </a:extLst>
          </p:cNvPr>
          <p:cNvCxnSpPr/>
          <p:nvPr/>
        </p:nvCxnSpPr>
        <p:spPr>
          <a:xfrm>
            <a:off x="0" y="6031275"/>
            <a:ext cx="12192000" cy="2495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98ADC0B-9A5A-43C2-B2CE-1A83ADE55EA1}"/>
              </a:ext>
            </a:extLst>
          </p:cNvPr>
          <p:cNvSpPr txBox="1"/>
          <p:nvPr/>
        </p:nvSpPr>
        <p:spPr>
          <a:xfrm>
            <a:off x="11080466" y="6268946"/>
            <a:ext cx="945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Bahnschrift" panose="020B0502040204020203" pitchFamily="34" charset="0"/>
              </a:rPr>
              <a:t>1</a:t>
            </a:r>
            <a:endParaRPr lang="en-IN" sz="1400" dirty="0"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BF444A-003A-3DBB-3A0C-63BA205248EB}"/>
              </a:ext>
            </a:extLst>
          </p:cNvPr>
          <p:cNvSpPr txBox="1"/>
          <p:nvPr/>
        </p:nvSpPr>
        <p:spPr>
          <a:xfrm>
            <a:off x="630936" y="1444752"/>
            <a:ext cx="7998057" cy="4329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ahnschrift SemiBold" panose="020B0502040204020203" pitchFamily="34" charset="0"/>
              </a:rPr>
              <a:t>Structure of Presentation</a:t>
            </a:r>
          </a:p>
          <a:p>
            <a:endParaRPr lang="en-US" dirty="0">
              <a:latin typeface="Bahnschrift SemiBold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Introduction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Literature Review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Research Methodology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Data Analysis and Findings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Discussion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Implications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Limitations and Future Scope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References (APA Style)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IN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71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19E7-6706-4BD5-BB82-955C4245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1070" y="6031275"/>
            <a:ext cx="4917923" cy="688752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Chitkara University Doctoral Consortium-2023</a:t>
            </a:r>
            <a:b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</a:br>
            <a: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3-4 November 2023</a:t>
            </a:r>
            <a:endParaRPr lang="en-IN" sz="16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2643" y="656115"/>
            <a:ext cx="8494776" cy="377157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 2: </a:t>
            </a:r>
            <a:r>
              <a:rPr lang="en-IN" sz="1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Management, Commerce and Economics</a:t>
            </a:r>
            <a:endParaRPr lang="en-US" sz="1600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9E4DDEB-1C3E-40F5-B45A-4987B6117608}"/>
              </a:ext>
            </a:extLst>
          </p:cNvPr>
          <p:cNvCxnSpPr/>
          <p:nvPr/>
        </p:nvCxnSpPr>
        <p:spPr>
          <a:xfrm>
            <a:off x="0" y="6031275"/>
            <a:ext cx="12192000" cy="2495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98ADC0B-9A5A-43C2-B2CE-1A83ADE55EA1}"/>
              </a:ext>
            </a:extLst>
          </p:cNvPr>
          <p:cNvSpPr txBox="1"/>
          <p:nvPr/>
        </p:nvSpPr>
        <p:spPr>
          <a:xfrm>
            <a:off x="11080466" y="6268946"/>
            <a:ext cx="945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Bahnschrift" panose="020B0502040204020203" pitchFamily="34" charset="0"/>
              </a:rPr>
              <a:t>2</a:t>
            </a:r>
            <a:endParaRPr lang="en-IN" sz="1400" dirty="0"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BF444A-003A-3DBB-3A0C-63BA205248EB}"/>
              </a:ext>
            </a:extLst>
          </p:cNvPr>
          <p:cNvSpPr txBox="1"/>
          <p:nvPr/>
        </p:nvSpPr>
        <p:spPr>
          <a:xfrm>
            <a:off x="466344" y="1033272"/>
            <a:ext cx="7998057" cy="571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rgbClr val="C00000"/>
                </a:solidFill>
                <a:latin typeface="Bahnschrift SemiBold" panose="020B0502040204020203" pitchFamily="34" charset="0"/>
              </a:rPr>
              <a:t>Introduction </a:t>
            </a:r>
            <a:endParaRPr lang="en-IN" sz="2400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409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80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Bahnschrift</vt:lpstr>
      <vt:lpstr>Bahnschrift SemiBold</vt:lpstr>
      <vt:lpstr>Bahnschrift SemiBold Condensed</vt:lpstr>
      <vt:lpstr>Calibri</vt:lpstr>
      <vt:lpstr>Calibri Light</vt:lpstr>
      <vt:lpstr>Times New Roman</vt:lpstr>
      <vt:lpstr>Office Theme</vt:lpstr>
      <vt:lpstr>Chitkara University Doctoral Consortium-2023</vt:lpstr>
      <vt:lpstr>Chitkara University Doctoral Consortium-2023 3-4 November 2023</vt:lpstr>
      <vt:lpstr>Chitkara University Doctoral Consortium-2023 3-4 November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Chitkara University Doctoral Consortium-2021</dc:title>
  <dc:creator>bhandariharveen@gmail.com</dc:creator>
  <cp:lastModifiedBy>urvashiguptav@gmail.com</cp:lastModifiedBy>
  <cp:revision>6</cp:revision>
  <dcterms:created xsi:type="dcterms:W3CDTF">2021-11-03T05:06:24Z</dcterms:created>
  <dcterms:modified xsi:type="dcterms:W3CDTF">2023-10-31T17:16:25Z</dcterms:modified>
</cp:coreProperties>
</file>